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“Going Vegan”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2344087"/>
            <a:ext cx="982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Go Vegan,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1513" y="2667000"/>
            <a:ext cx="109108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Live a Cruelty Free Diet?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0535" r="9254" b="10000"/>
          <a:stretch/>
        </p:blipFill>
        <p:spPr>
          <a:xfrm>
            <a:off x="1219201" y="722530"/>
            <a:ext cx="9753599" cy="61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344087"/>
            <a:ext cx="10134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going vegan,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21" y="2133600"/>
            <a:ext cx="5688889" cy="398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living a Cruelty Free Diet…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12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362200"/>
            <a:ext cx="114681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Go Vegan.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837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Wingdings</vt:lpstr>
      <vt:lpstr>Open Sans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346</cp:revision>
  <dcterms:modified xsi:type="dcterms:W3CDTF">2019-08-08T20:58:19Z</dcterms:modified>
</cp:coreProperties>
</file>